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68"/>
  </p:notesMasterIdLst>
  <p:sldIdLst>
    <p:sldId id="258" r:id="rId2"/>
    <p:sldId id="323" r:id="rId3"/>
    <p:sldId id="326" r:id="rId4"/>
    <p:sldId id="324" r:id="rId5"/>
    <p:sldId id="327" r:id="rId6"/>
    <p:sldId id="328" r:id="rId7"/>
    <p:sldId id="257" r:id="rId8"/>
    <p:sldId id="256" r:id="rId9"/>
    <p:sldId id="272"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325"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5143500" type="screen16x9"/>
  <p:notesSz cx="6858000" cy="9144000"/>
  <p:embeddedFontLst>
    <p:embeddedFont>
      <p:font typeface="Consolas" panose="020B0609020204030204" pitchFamily="49"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Open Sans ExtraBold" panose="020B0906030804020204" pitchFamily="34" charset="0"/>
      <p:bold r:id="rId77"/>
      <p:italic r:id="rId78"/>
      <p:boldItalic r:id="rId79"/>
    </p:embeddedFont>
    <p:embeddedFont>
      <p:font typeface="Roboto Slab" panose="020B0604020202020204" charset="0"/>
      <p:regular r:id="rId80"/>
      <p:bold r:id="rId81"/>
    </p:embeddedFont>
    <p:embeddedFont>
      <p:font typeface="Roboto Slab Regular" panose="020B0604020202020204" charset="0"/>
      <p:regular r:id="rId82"/>
      <p:bold r:id="rId83"/>
    </p:embeddedFont>
    <p:embeddedFont>
      <p:font typeface="Source Sans Pro Light" panose="020B040303040302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What Impressed Me Most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rPr>
              <a:t>https://github.com/klassanov/AspNetPlatformDemos</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11" name="Group 10">
            <a:extLst>
              <a:ext uri="{FF2B5EF4-FFF2-40B4-BE49-F238E27FC236}">
                <a16:creationId xmlns:a16="http://schemas.microsoft.com/office/drawing/2014/main" id="{4EE103AD-7006-466C-9E7C-831AE18E13D8}"/>
              </a:ext>
            </a:extLst>
          </p:cNvPr>
          <p:cNvGrpSpPr/>
          <p:nvPr/>
        </p:nvGrpSpPr>
        <p:grpSpPr>
          <a:xfrm>
            <a:off x="5168908" y="1279750"/>
            <a:ext cx="3372003" cy="3396226"/>
            <a:chOff x="925034" y="1271467"/>
            <a:chExt cx="3372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1838940"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925034" y="3658659"/>
              <a:ext cx="3372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152938"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995939"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sp>
          <p:nvSpPr>
            <p:cNvPr id="16" name="Google Shape;598;p63">
              <a:extLst>
                <a:ext uri="{FF2B5EF4-FFF2-40B4-BE49-F238E27FC236}">
                  <a16:creationId xmlns:a16="http://schemas.microsoft.com/office/drawing/2014/main" id="{DB99284F-9D62-496E-94EB-64D81971554B}"/>
                </a:ext>
              </a:extLst>
            </p:cNvPr>
            <p:cNvSpPr txBox="1">
              <a:spLocks/>
            </p:cNvSpPr>
            <p:nvPr/>
          </p:nvSpPr>
          <p:spPr>
            <a:xfrm rot="16200000">
              <a:off x="2681941"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err="1">
                  <a:solidFill>
                    <a:schemeClr val="tx1"/>
                  </a:solidFill>
                  <a:latin typeface="Roboto Slab Regular" panose="020B0604020202020204" charset="0"/>
                  <a:ea typeface="Roboto Slab Regular" panose="020B0604020202020204" charset="0"/>
                </a:rPr>
                <a:t>SignalR</a:t>
              </a:r>
              <a:endParaRPr lang="en-US" sz="1800" dirty="0">
                <a:solidFill>
                  <a:schemeClr val="tx1"/>
                </a:solidFill>
                <a:latin typeface="Roboto Slab Regular" panose="020B0604020202020204" charset="0"/>
                <a:ea typeface="Roboto Slab Regular" panose="020B0604020202020204" charset="0"/>
              </a:endParaRP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TotalTime>
  <Words>4215</Words>
  <Application>Microsoft Office PowerPoint</Application>
  <PresentationFormat>On-screen Show (16:9)</PresentationFormat>
  <Paragraphs>476</Paragraphs>
  <Slides>66</Slides>
  <Notes>66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Open Sans</vt:lpstr>
      <vt:lpstr>Arial</vt:lpstr>
      <vt:lpstr>Consolas</vt:lpstr>
      <vt:lpstr>Wingdings</vt:lpstr>
      <vt:lpstr>Roboto Slab Regular</vt:lpstr>
      <vt:lpstr>Source Sans Pro Light</vt:lpstr>
      <vt:lpstr>Open Sans ExtraBold</vt:lpstr>
      <vt:lpstr>Roboto Slab</vt:lpstr>
      <vt:lpstr>HS Master Slides</vt:lpstr>
      <vt:lpstr>Pro ASP.NET MVC 5 Platform</vt:lpstr>
      <vt:lpstr>Intro</vt:lpstr>
      <vt:lpstr>Intro</vt:lpstr>
      <vt:lpstr>Intro</vt:lpstr>
      <vt:lpstr>The ASP.NET Lifecycles</vt:lpstr>
      <vt:lpstr>The ASP.NET Lifecycles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73</cp:revision>
  <dcterms:created xsi:type="dcterms:W3CDTF">2021-03-10T08:08:09Z</dcterms:created>
  <dcterms:modified xsi:type="dcterms:W3CDTF">2021-03-15T07:14:49Z</dcterms:modified>
</cp:coreProperties>
</file>